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MgI5sSdoud9JLlulIE6Gs2q9M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23674-F65E-411D-B78E-08FB8A500482}" v="1" dt="2023-04-13T14:05:36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228" y="102"/>
      </p:cViewPr>
      <p:guideLst>
        <p:guide orient="horz" pos="36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dim M, Margarida" userId="35df25f7-a79a-4599-8f2f-6c37aad54b82" providerId="ADAL" clId="{96123674-F65E-411D-B78E-08FB8A500482}"/>
    <pc:docChg chg="delSld modSld">
      <pc:chgData name="Jardim M, Margarida" userId="35df25f7-a79a-4599-8f2f-6c37aad54b82" providerId="ADAL" clId="{96123674-F65E-411D-B78E-08FB8A500482}" dt="2023-04-13T14:41:32.131" v="189" actId="20577"/>
      <pc:docMkLst>
        <pc:docMk/>
      </pc:docMkLst>
      <pc:sldChg chg="modSp">
        <pc:chgData name="Jardim M, Margarida" userId="35df25f7-a79a-4599-8f2f-6c37aad54b82" providerId="ADAL" clId="{96123674-F65E-411D-B78E-08FB8A500482}" dt="2023-04-13T14:05:36.907" v="0"/>
        <pc:sldMkLst>
          <pc:docMk/>
          <pc:sldMk cId="0" sldId="256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0" sldId="256"/>
            <ac:spMk id="88" creationId="{00000000-0000-0000-0000-000000000000}"/>
          </ac:spMkLst>
        </pc:spChg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Jardim M, Margarida" userId="35df25f7-a79a-4599-8f2f-6c37aad54b82" providerId="ADAL" clId="{96123674-F65E-411D-B78E-08FB8A500482}" dt="2023-04-13T14:40:13.214" v="92" actId="20577"/>
        <pc:sldMkLst>
          <pc:docMk/>
          <pc:sldMk cId="1775915873" sldId="257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1775915873" sldId="257"/>
            <ac:spMk id="2" creationId="{24BE314E-BBA4-FAD7-B778-81FCFF68D20A}"/>
          </ac:spMkLst>
        </pc:spChg>
        <pc:spChg chg="mod">
          <ac:chgData name="Jardim M, Margarida" userId="35df25f7-a79a-4599-8f2f-6c37aad54b82" providerId="ADAL" clId="{96123674-F65E-411D-B78E-08FB8A500482}" dt="2023-04-13T14:40:13.214" v="92" actId="20577"/>
          <ac:spMkLst>
            <pc:docMk/>
            <pc:sldMk cId="1775915873" sldId="257"/>
            <ac:spMk id="4" creationId="{C4D37016-DACA-70CF-C164-8A43F94EEFE3}"/>
          </ac:spMkLst>
        </pc:spChg>
      </pc:sldChg>
      <pc:sldChg chg="modSp mod">
        <pc:chgData name="Jardim M, Margarida" userId="35df25f7-a79a-4599-8f2f-6c37aad54b82" providerId="ADAL" clId="{96123674-F65E-411D-B78E-08FB8A500482}" dt="2023-04-13T14:40:32.394" v="113" actId="20577"/>
        <pc:sldMkLst>
          <pc:docMk/>
          <pc:sldMk cId="1494482692" sldId="258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1494482692" sldId="258"/>
            <ac:spMk id="2" creationId="{24BE314E-BBA4-FAD7-B778-81FCFF68D20A}"/>
          </ac:spMkLst>
        </pc:spChg>
        <pc:spChg chg="mod">
          <ac:chgData name="Jardim M, Margarida" userId="35df25f7-a79a-4599-8f2f-6c37aad54b82" providerId="ADAL" clId="{96123674-F65E-411D-B78E-08FB8A500482}" dt="2023-04-13T14:40:32.394" v="113" actId="20577"/>
          <ac:spMkLst>
            <pc:docMk/>
            <pc:sldMk cId="1494482692" sldId="258"/>
            <ac:spMk id="4" creationId="{C4D37016-DACA-70CF-C164-8A43F94EEFE3}"/>
          </ac:spMkLst>
        </pc:spChg>
      </pc:sldChg>
      <pc:sldChg chg="modSp del">
        <pc:chgData name="Jardim M, Margarida" userId="35df25f7-a79a-4599-8f2f-6c37aad54b82" providerId="ADAL" clId="{96123674-F65E-411D-B78E-08FB8A500482}" dt="2023-04-13T14:37:18.881" v="24" actId="47"/>
        <pc:sldMkLst>
          <pc:docMk/>
          <pc:sldMk cId="2271800018" sldId="259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2271800018" sldId="259"/>
            <ac:spMk id="2" creationId="{24BE314E-BBA4-FAD7-B778-81FCFF68D20A}"/>
          </ac:spMkLst>
        </pc:spChg>
      </pc:sldChg>
      <pc:sldChg chg="modSp del">
        <pc:chgData name="Jardim M, Margarida" userId="35df25f7-a79a-4599-8f2f-6c37aad54b82" providerId="ADAL" clId="{96123674-F65E-411D-B78E-08FB8A500482}" dt="2023-04-13T14:37:18.881" v="24" actId="47"/>
        <pc:sldMkLst>
          <pc:docMk/>
          <pc:sldMk cId="3280666292" sldId="260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3280666292" sldId="260"/>
            <ac:spMk id="2" creationId="{24BE314E-BBA4-FAD7-B778-81FCFF68D20A}"/>
          </ac:spMkLst>
        </pc:spChg>
      </pc:sldChg>
      <pc:sldChg chg="modSp mod">
        <pc:chgData name="Jardim M, Margarida" userId="35df25f7-a79a-4599-8f2f-6c37aad54b82" providerId="ADAL" clId="{96123674-F65E-411D-B78E-08FB8A500482}" dt="2023-04-13T14:40:43.319" v="121" actId="20577"/>
        <pc:sldMkLst>
          <pc:docMk/>
          <pc:sldMk cId="258575081" sldId="261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258575081" sldId="261"/>
            <ac:spMk id="2" creationId="{24BE314E-BBA4-FAD7-B778-81FCFF68D20A}"/>
          </ac:spMkLst>
        </pc:spChg>
        <pc:spChg chg="mod">
          <ac:chgData name="Jardim M, Margarida" userId="35df25f7-a79a-4599-8f2f-6c37aad54b82" providerId="ADAL" clId="{96123674-F65E-411D-B78E-08FB8A500482}" dt="2023-04-13T14:40:43.319" v="121" actId="20577"/>
          <ac:spMkLst>
            <pc:docMk/>
            <pc:sldMk cId="258575081" sldId="261"/>
            <ac:spMk id="4" creationId="{C4D37016-DACA-70CF-C164-8A43F94EEFE3}"/>
          </ac:spMkLst>
        </pc:spChg>
      </pc:sldChg>
      <pc:sldChg chg="modSp mod">
        <pc:chgData name="Jardim M, Margarida" userId="35df25f7-a79a-4599-8f2f-6c37aad54b82" providerId="ADAL" clId="{96123674-F65E-411D-B78E-08FB8A500482}" dt="2023-04-13T14:41:32.131" v="189" actId="20577"/>
        <pc:sldMkLst>
          <pc:docMk/>
          <pc:sldMk cId="875250108" sldId="262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875250108" sldId="262"/>
            <ac:spMk id="2" creationId="{24BE314E-BBA4-FAD7-B778-81FCFF68D20A}"/>
          </ac:spMkLst>
        </pc:spChg>
        <pc:spChg chg="mod">
          <ac:chgData name="Jardim M, Margarida" userId="35df25f7-a79a-4599-8f2f-6c37aad54b82" providerId="ADAL" clId="{96123674-F65E-411D-B78E-08FB8A500482}" dt="2023-04-13T14:41:32.131" v="189" actId="20577"/>
          <ac:spMkLst>
            <pc:docMk/>
            <pc:sldMk cId="875250108" sldId="262"/>
            <ac:spMk id="4" creationId="{C4D37016-DACA-70CF-C164-8A43F94EEFE3}"/>
          </ac:spMkLst>
        </pc:spChg>
      </pc:sldChg>
      <pc:sldChg chg="modSp mod">
        <pc:chgData name="Jardim M, Margarida" userId="35df25f7-a79a-4599-8f2f-6c37aad54b82" providerId="ADAL" clId="{96123674-F65E-411D-B78E-08FB8A500482}" dt="2023-04-13T14:40:56.860" v="133" actId="20577"/>
        <pc:sldMkLst>
          <pc:docMk/>
          <pc:sldMk cId="1530824532" sldId="263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1530824532" sldId="263"/>
            <ac:spMk id="2" creationId="{24BE314E-BBA4-FAD7-B778-81FCFF68D20A}"/>
          </ac:spMkLst>
        </pc:spChg>
        <pc:spChg chg="mod">
          <ac:chgData name="Jardim M, Margarida" userId="35df25f7-a79a-4599-8f2f-6c37aad54b82" providerId="ADAL" clId="{96123674-F65E-411D-B78E-08FB8A500482}" dt="2023-04-13T14:40:56.860" v="133" actId="20577"/>
          <ac:spMkLst>
            <pc:docMk/>
            <pc:sldMk cId="1530824532" sldId="263"/>
            <ac:spMk id="4" creationId="{C4D37016-DACA-70CF-C164-8A43F94EEFE3}"/>
          </ac:spMkLst>
        </pc:spChg>
      </pc:sldChg>
      <pc:sldChg chg="modSp mod">
        <pc:chgData name="Jardim M, Margarida" userId="35df25f7-a79a-4599-8f2f-6c37aad54b82" providerId="ADAL" clId="{96123674-F65E-411D-B78E-08FB8A500482}" dt="2023-04-13T14:39:22.410" v="61" actId="20577"/>
        <pc:sldMkLst>
          <pc:docMk/>
          <pc:sldMk cId="1166107234" sldId="264"/>
        </pc:sldMkLst>
        <pc:spChg chg="mod">
          <ac:chgData name="Jardim M, Margarida" userId="35df25f7-a79a-4599-8f2f-6c37aad54b82" providerId="ADAL" clId="{96123674-F65E-411D-B78E-08FB8A500482}" dt="2023-04-13T14:05:36.907" v="0"/>
          <ac:spMkLst>
            <pc:docMk/>
            <pc:sldMk cId="1166107234" sldId="264"/>
            <ac:spMk id="2" creationId="{24BE314E-BBA4-FAD7-B778-81FCFF68D20A}"/>
          </ac:spMkLst>
        </pc:spChg>
        <pc:spChg chg="mod">
          <ac:chgData name="Jardim M, Margarida" userId="35df25f7-a79a-4599-8f2f-6c37aad54b82" providerId="ADAL" clId="{96123674-F65E-411D-B78E-08FB8A500482}" dt="2023-04-13T14:39:22.410" v="61" actId="20577"/>
          <ac:spMkLst>
            <pc:docMk/>
            <pc:sldMk cId="1166107234" sldId="264"/>
            <ac:spMk id="4" creationId="{C4D37016-DACA-70CF-C164-8A43F94EEF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872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43518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EBE5"/>
              </a:buClr>
              <a:buSzPts val="2400"/>
              <a:buNone/>
              <a:defRPr sz="2400" b="1">
                <a:solidFill>
                  <a:srgbClr val="A7EBE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127" y="826338"/>
            <a:ext cx="2229746" cy="104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/>
          <p:nvPr/>
        </p:nvSpPr>
        <p:spPr>
          <a:xfrm>
            <a:off x="0" y="5906814"/>
            <a:ext cx="12192000" cy="951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1708" y="6008086"/>
            <a:ext cx="1520966" cy="7133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872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nl-NL" dirty="0"/>
              <a:t>ENPHE THESIS AWARDS 2021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3518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EBE5"/>
              </a:buClr>
              <a:buSzPts val="2400"/>
              <a:buNone/>
            </a:pPr>
            <a:r>
              <a:rPr lang="nl-NL" dirty="0"/>
              <a:t>ENPHE CONFERENCE 2021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BACHELOR THESIS AWARDS 2021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FIRST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Understanding beyond muscles and joints: Pain Neuroscience Education as an Initiator of a Reconceptualization of Chronic Musculoskeletal Pain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David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Stauder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FH Campus Wien, Austria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1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BACHELOR THESIS AWARDS 2021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SECOND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Comparison of telerehabilitation and traditional rehabilitation after total knee arthroplasty surgery: Mini-systematic review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Bjarni Geir Gunnarsson, Gudrun Marin Vidarsdottir and Isak Sigfusson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of Iceland, Iceland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8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2021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FIRST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Descriptive analysis of the academic situation of Cardiorespiratory  Physiotherapy in a European country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Verónica Guerra Fandiño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of A Coruna, Spain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2021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SECOND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Home-based moderate intensity cycling in community dwelling individuals with stroke: a Randomized Controlled Study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Mats	van Mechelen and  DennisLemmens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of Antwerp, Belgium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2021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THIRD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Effects of the combination of shock wave therapy or radiofrequency with physical exercise on subcutaneous tissue and lipid mobilization: Randomized controlled trial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Leila	Marques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School of Health-Polytechnic Institute of Porto, Portugal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2021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NOMINEE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Self-management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behaviour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after a physiotherapist guided blended self-management intervention in patients with chronic low back pain: a qualitative study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Jesse Acthen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HAN University of Applied Science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, Netherlands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PHE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C5766"/>
      </a:accent1>
      <a:accent2>
        <a:srgbClr val="A5E8E3"/>
      </a:accent2>
      <a:accent3>
        <a:srgbClr val="F2F1EC"/>
      </a:accent3>
      <a:accent4>
        <a:srgbClr val="54929B"/>
      </a:accent4>
      <a:accent5>
        <a:srgbClr val="C2F3FF"/>
      </a:accent5>
      <a:accent6>
        <a:srgbClr val="ECFBFF"/>
      </a:accent6>
      <a:hlink>
        <a:srgbClr val="A5E8E3"/>
      </a:hlink>
      <a:folHlink>
        <a:srgbClr val="5492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208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Open Sans</vt:lpstr>
      <vt:lpstr>Office Theme</vt:lpstr>
      <vt:lpstr>ENPHE THESIS AWARDS 2021</vt:lpstr>
      <vt:lpstr>BACHELOR THESIS AWARDS 2021</vt:lpstr>
      <vt:lpstr>BACHELOR THESIS AWARDS 2021</vt:lpstr>
      <vt:lpstr>MASTER THESIS AWARDS 2021</vt:lpstr>
      <vt:lpstr>MASTER THESIS AWARDS 2021</vt:lpstr>
      <vt:lpstr>MASTER THESIS AWARDS 2021</vt:lpstr>
      <vt:lpstr>MASTER THESIS AWARDS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ENPHE THESIS AWARDS 2019</dc:title>
  <dc:creator>Jardim M, Margarida</dc:creator>
  <cp:lastModifiedBy>Jardim M, Margarida</cp:lastModifiedBy>
  <cp:revision>1</cp:revision>
  <dcterms:created xsi:type="dcterms:W3CDTF">2022-09-13T16:32:41Z</dcterms:created>
  <dcterms:modified xsi:type="dcterms:W3CDTF">2023-04-13T14:41:47Z</dcterms:modified>
</cp:coreProperties>
</file>