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3" r:id="rId6"/>
    <p:sldId id="264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MgI5sSdoud9JLlulIE6Gs2q9M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4EA49-832F-4ED5-931A-305A90CC4584}" v="1" dt="2023-04-13T14:04:07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36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dim M, Margarida" userId="35df25f7-a79a-4599-8f2f-6c37aad54b82" providerId="ADAL" clId="{8454EA49-832F-4ED5-931A-305A90CC4584}"/>
    <pc:docChg chg="custSel delSld modSld">
      <pc:chgData name="Jardim M, Margarida" userId="35df25f7-a79a-4599-8f2f-6c37aad54b82" providerId="ADAL" clId="{8454EA49-832F-4ED5-931A-305A90CC4584}" dt="2023-04-13T14:04:07.861" v="235"/>
      <pc:docMkLst>
        <pc:docMk/>
      </pc:docMkLst>
      <pc:sldChg chg="modSp mod">
        <pc:chgData name="Jardim M, Margarida" userId="35df25f7-a79a-4599-8f2f-6c37aad54b82" providerId="ADAL" clId="{8454EA49-832F-4ED5-931A-305A90CC4584}" dt="2023-04-13T13:57:06.302" v="7" actId="20577"/>
        <pc:sldMkLst>
          <pc:docMk/>
          <pc:sldMk cId="0" sldId="256"/>
        </pc:sldMkLst>
        <pc:spChg chg="mod">
          <ac:chgData name="Jardim M, Margarida" userId="35df25f7-a79a-4599-8f2f-6c37aad54b82" providerId="ADAL" clId="{8454EA49-832F-4ED5-931A-305A90CC4584}" dt="2023-04-13T13:57:03.868" v="3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Jardim M, Margarida" userId="35df25f7-a79a-4599-8f2f-6c37aad54b82" providerId="ADAL" clId="{8454EA49-832F-4ED5-931A-305A90CC4584}" dt="2023-04-13T13:57:06.302" v="7" actId="20577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Jardim M, Margarida" userId="35df25f7-a79a-4599-8f2f-6c37aad54b82" providerId="ADAL" clId="{8454EA49-832F-4ED5-931A-305A90CC4584}" dt="2023-04-13T13:58:00.114" v="38" actId="20577"/>
        <pc:sldMkLst>
          <pc:docMk/>
          <pc:sldMk cId="1775915873" sldId="257"/>
        </pc:sldMkLst>
        <pc:spChg chg="mod">
          <ac:chgData name="Jardim M, Margarida" userId="35df25f7-a79a-4599-8f2f-6c37aad54b82" providerId="ADAL" clId="{8454EA49-832F-4ED5-931A-305A90CC4584}" dt="2023-04-13T13:57:10.686" v="11" actId="20577"/>
          <ac:spMkLst>
            <pc:docMk/>
            <pc:sldMk cId="1775915873" sldId="257"/>
            <ac:spMk id="2" creationId="{24BE314E-BBA4-FAD7-B778-81FCFF68D20A}"/>
          </ac:spMkLst>
        </pc:spChg>
        <pc:spChg chg="mod">
          <ac:chgData name="Jardim M, Margarida" userId="35df25f7-a79a-4599-8f2f-6c37aad54b82" providerId="ADAL" clId="{8454EA49-832F-4ED5-931A-305A90CC4584}" dt="2023-04-13T13:58:00.114" v="38" actId="20577"/>
          <ac:spMkLst>
            <pc:docMk/>
            <pc:sldMk cId="1775915873" sldId="257"/>
            <ac:spMk id="4" creationId="{C4D37016-DACA-70CF-C164-8A43F94EEFE3}"/>
          </ac:spMkLst>
        </pc:spChg>
      </pc:sldChg>
      <pc:sldChg chg="modSp mod">
        <pc:chgData name="Jardim M, Margarida" userId="35df25f7-a79a-4599-8f2f-6c37aad54b82" providerId="ADAL" clId="{8454EA49-832F-4ED5-931A-305A90CC4584}" dt="2023-04-13T13:59:24.649" v="160"/>
        <pc:sldMkLst>
          <pc:docMk/>
          <pc:sldMk cId="1494482692" sldId="258"/>
        </pc:sldMkLst>
        <pc:spChg chg="mod">
          <ac:chgData name="Jardim M, Margarida" userId="35df25f7-a79a-4599-8f2f-6c37aad54b82" providerId="ADAL" clId="{8454EA49-832F-4ED5-931A-305A90CC4584}" dt="2023-04-13T13:58:09.995" v="42" actId="20577"/>
          <ac:spMkLst>
            <pc:docMk/>
            <pc:sldMk cId="1494482692" sldId="258"/>
            <ac:spMk id="2" creationId="{24BE314E-BBA4-FAD7-B778-81FCFF68D20A}"/>
          </ac:spMkLst>
        </pc:spChg>
        <pc:spChg chg="mod">
          <ac:chgData name="Jardim M, Margarida" userId="35df25f7-a79a-4599-8f2f-6c37aad54b82" providerId="ADAL" clId="{8454EA49-832F-4ED5-931A-305A90CC4584}" dt="2023-04-13T13:59:24.649" v="160"/>
          <ac:spMkLst>
            <pc:docMk/>
            <pc:sldMk cId="1494482692" sldId="258"/>
            <ac:spMk id="4" creationId="{C4D37016-DACA-70CF-C164-8A43F94EEFE3}"/>
          </ac:spMkLst>
        </pc:spChg>
      </pc:sldChg>
      <pc:sldChg chg="del">
        <pc:chgData name="Jardim M, Margarida" userId="35df25f7-a79a-4599-8f2f-6c37aad54b82" providerId="ADAL" clId="{8454EA49-832F-4ED5-931A-305A90CC4584}" dt="2023-04-13T13:59:36.287" v="161" actId="47"/>
        <pc:sldMkLst>
          <pc:docMk/>
          <pc:sldMk cId="2271800018" sldId="259"/>
        </pc:sldMkLst>
      </pc:sldChg>
      <pc:sldChg chg="del">
        <pc:chgData name="Jardim M, Margarida" userId="35df25f7-a79a-4599-8f2f-6c37aad54b82" providerId="ADAL" clId="{8454EA49-832F-4ED5-931A-305A90CC4584}" dt="2023-04-13T13:59:37.365" v="162" actId="47"/>
        <pc:sldMkLst>
          <pc:docMk/>
          <pc:sldMk cId="3280666292" sldId="260"/>
        </pc:sldMkLst>
      </pc:sldChg>
      <pc:sldChg chg="modSp mod">
        <pc:chgData name="Jardim M, Margarida" userId="35df25f7-a79a-4599-8f2f-6c37aad54b82" providerId="ADAL" clId="{8454EA49-832F-4ED5-931A-305A90CC4584}" dt="2023-04-13T14:04:07.861" v="235"/>
        <pc:sldMkLst>
          <pc:docMk/>
          <pc:sldMk cId="258575081" sldId="261"/>
        </pc:sldMkLst>
        <pc:spChg chg="mod">
          <ac:chgData name="Jardim M, Margarida" userId="35df25f7-a79a-4599-8f2f-6c37aad54b82" providerId="ADAL" clId="{8454EA49-832F-4ED5-931A-305A90CC4584}" dt="2023-04-13T14:04:07.861" v="235"/>
          <ac:spMkLst>
            <pc:docMk/>
            <pc:sldMk cId="258575081" sldId="261"/>
            <ac:spMk id="2" creationId="{24BE314E-BBA4-FAD7-B778-81FCFF68D20A}"/>
          </ac:spMkLst>
        </pc:spChg>
        <pc:spChg chg="mod">
          <ac:chgData name="Jardim M, Margarida" userId="35df25f7-a79a-4599-8f2f-6c37aad54b82" providerId="ADAL" clId="{8454EA49-832F-4ED5-931A-305A90CC4584}" dt="2023-04-13T14:00:48.906" v="194" actId="20577"/>
          <ac:spMkLst>
            <pc:docMk/>
            <pc:sldMk cId="258575081" sldId="261"/>
            <ac:spMk id="4" creationId="{C4D37016-DACA-70CF-C164-8A43F94EEFE3}"/>
          </ac:spMkLst>
        </pc:spChg>
      </pc:sldChg>
      <pc:sldChg chg="modSp mod">
        <pc:chgData name="Jardim M, Margarida" userId="35df25f7-a79a-4599-8f2f-6c37aad54b82" providerId="ADAL" clId="{8454EA49-832F-4ED5-931A-305A90CC4584}" dt="2023-04-13T14:04:07.861" v="235"/>
        <pc:sldMkLst>
          <pc:docMk/>
          <pc:sldMk cId="875250108" sldId="262"/>
        </pc:sldMkLst>
        <pc:spChg chg="mod">
          <ac:chgData name="Jardim M, Margarida" userId="35df25f7-a79a-4599-8f2f-6c37aad54b82" providerId="ADAL" clId="{8454EA49-832F-4ED5-931A-305A90CC4584}" dt="2023-04-13T14:04:07.861" v="235"/>
          <ac:spMkLst>
            <pc:docMk/>
            <pc:sldMk cId="875250108" sldId="262"/>
            <ac:spMk id="2" creationId="{24BE314E-BBA4-FAD7-B778-81FCFF68D20A}"/>
          </ac:spMkLst>
        </pc:spChg>
        <pc:spChg chg="mod">
          <ac:chgData name="Jardim M, Margarida" userId="35df25f7-a79a-4599-8f2f-6c37aad54b82" providerId="ADAL" clId="{8454EA49-832F-4ED5-931A-305A90CC4584}" dt="2023-04-13T14:03:22.535" v="234" actId="20577"/>
          <ac:spMkLst>
            <pc:docMk/>
            <pc:sldMk cId="875250108" sldId="262"/>
            <ac:spMk id="4" creationId="{C4D37016-DACA-70CF-C164-8A43F94EEFE3}"/>
          </ac:spMkLst>
        </pc:spChg>
      </pc:sldChg>
      <pc:sldChg chg="modSp mod">
        <pc:chgData name="Jardim M, Margarida" userId="35df25f7-a79a-4599-8f2f-6c37aad54b82" providerId="ADAL" clId="{8454EA49-832F-4ED5-931A-305A90CC4584}" dt="2023-04-13T14:04:07.861" v="235"/>
        <pc:sldMkLst>
          <pc:docMk/>
          <pc:sldMk cId="1530824532" sldId="263"/>
        </pc:sldMkLst>
        <pc:spChg chg="mod">
          <ac:chgData name="Jardim M, Margarida" userId="35df25f7-a79a-4599-8f2f-6c37aad54b82" providerId="ADAL" clId="{8454EA49-832F-4ED5-931A-305A90CC4584}" dt="2023-04-13T14:04:07.861" v="235"/>
          <ac:spMkLst>
            <pc:docMk/>
            <pc:sldMk cId="1530824532" sldId="263"/>
            <ac:spMk id="2" creationId="{24BE314E-BBA4-FAD7-B778-81FCFF68D20A}"/>
          </ac:spMkLst>
        </pc:spChg>
        <pc:spChg chg="mod">
          <ac:chgData name="Jardim M, Margarida" userId="35df25f7-a79a-4599-8f2f-6c37aad54b82" providerId="ADAL" clId="{8454EA49-832F-4ED5-931A-305A90CC4584}" dt="2023-04-13T14:01:55.114" v="210" actId="20577"/>
          <ac:spMkLst>
            <pc:docMk/>
            <pc:sldMk cId="1530824532" sldId="263"/>
            <ac:spMk id="4" creationId="{C4D37016-DACA-70CF-C164-8A43F94EEFE3}"/>
          </ac:spMkLst>
        </pc:spChg>
      </pc:sldChg>
      <pc:sldChg chg="modSp mod">
        <pc:chgData name="Jardim M, Margarida" userId="35df25f7-a79a-4599-8f2f-6c37aad54b82" providerId="ADAL" clId="{8454EA49-832F-4ED5-931A-305A90CC4584}" dt="2023-04-13T14:04:07.861" v="235"/>
        <pc:sldMkLst>
          <pc:docMk/>
          <pc:sldMk cId="1166107234" sldId="264"/>
        </pc:sldMkLst>
        <pc:spChg chg="mod">
          <ac:chgData name="Jardim M, Margarida" userId="35df25f7-a79a-4599-8f2f-6c37aad54b82" providerId="ADAL" clId="{8454EA49-832F-4ED5-931A-305A90CC4584}" dt="2023-04-13T14:04:07.861" v="235"/>
          <ac:spMkLst>
            <pc:docMk/>
            <pc:sldMk cId="1166107234" sldId="264"/>
            <ac:spMk id="2" creationId="{24BE314E-BBA4-FAD7-B778-81FCFF68D20A}"/>
          </ac:spMkLst>
        </pc:spChg>
        <pc:spChg chg="mod">
          <ac:chgData name="Jardim M, Margarida" userId="35df25f7-a79a-4599-8f2f-6c37aad54b82" providerId="ADAL" clId="{8454EA49-832F-4ED5-931A-305A90CC4584}" dt="2023-04-13T14:03:00.016" v="224" actId="20577"/>
          <ac:spMkLst>
            <pc:docMk/>
            <pc:sldMk cId="1166107234" sldId="264"/>
            <ac:spMk id="4" creationId="{C4D37016-DACA-70CF-C164-8A43F94EEF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872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435184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EBE5"/>
              </a:buClr>
              <a:buSzPts val="2400"/>
              <a:buNone/>
              <a:defRPr sz="2400" b="1">
                <a:solidFill>
                  <a:srgbClr val="A7EBE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1127" y="826338"/>
            <a:ext cx="2229746" cy="104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/>
          <p:nvPr/>
        </p:nvSpPr>
        <p:spPr>
          <a:xfrm>
            <a:off x="0" y="5906814"/>
            <a:ext cx="12192000" cy="951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1708" y="6008086"/>
            <a:ext cx="1520966" cy="7133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872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nl-NL" dirty="0"/>
              <a:t>ENPHE THESIS AWARDS 2020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35184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EBE5"/>
              </a:buClr>
              <a:buSzPts val="2400"/>
              <a:buNone/>
            </a:pPr>
            <a:r>
              <a:rPr lang="nl-NL" dirty="0"/>
              <a:t>ENPHE CONFERENCE 2020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BACHELOR THESIS AWARDS 2020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FIRST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Comparative analysis of international stroke guidelines regarding recommended intensity of physiotherapy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Sabine Steiner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FH Campus Wien, Austria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1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BACHELOR THESIS AWARDS 2020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SECOND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Sims test battery within different ages football players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Jon Aspizua and Sergio Martínez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School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Gimbernat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Cantabria, Spain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8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2020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FIRST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implementation of 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standardised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for the conservative management of  knee and hip osteoarthritis: a cross-sectional survey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Anja Hinteregger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ZHAW University of Applied Science Winterthur, Switzerland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2020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SECOND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Musculoskeletal pain and its effect on daily activity and behavior in Icelandic children with Juvenile idiopathic arthritis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Svanhildur Arna Óskarsdóttir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of Iceland, Iceland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2020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THIRD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Comparative analysis of respiratory muscle strength between subjects with and without  asthma: a pilot study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Margarita Barral Fernández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of A Coruna, Spain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0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2020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NOMINEE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Quality of life in children and adolescents with cerebral palsy during confinement by COVID-19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Blanca Calvo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School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Gimbernat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Cantabria, Spain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PHE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C5766"/>
      </a:accent1>
      <a:accent2>
        <a:srgbClr val="A5E8E3"/>
      </a:accent2>
      <a:accent3>
        <a:srgbClr val="F2F1EC"/>
      </a:accent3>
      <a:accent4>
        <a:srgbClr val="54929B"/>
      </a:accent4>
      <a:accent5>
        <a:srgbClr val="C2F3FF"/>
      </a:accent5>
      <a:accent6>
        <a:srgbClr val="ECFBFF"/>
      </a:accent6>
      <a:hlink>
        <a:srgbClr val="A5E8E3"/>
      </a:hlink>
      <a:folHlink>
        <a:srgbClr val="5492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182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Open Sans</vt:lpstr>
      <vt:lpstr>Office Theme</vt:lpstr>
      <vt:lpstr>ENPHE THESIS AWARDS 2020</vt:lpstr>
      <vt:lpstr>BACHELOR THESIS AWARDS 2020</vt:lpstr>
      <vt:lpstr>BACHELOR THESIS AWARDS 2020</vt:lpstr>
      <vt:lpstr>MASTER THESIS AWARDS 2020</vt:lpstr>
      <vt:lpstr>MASTER THESIS AWARDS 2020</vt:lpstr>
      <vt:lpstr>MASTER THESIS AWARDS 2020</vt:lpstr>
      <vt:lpstr>MASTER THESIS AWARDS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ENPHE THESIS AWARDS 2019</dc:title>
  <dc:creator>Jardim M, Margarida</dc:creator>
  <cp:lastModifiedBy>Jardim M, Margarida</cp:lastModifiedBy>
  <cp:revision>1</cp:revision>
  <dcterms:created xsi:type="dcterms:W3CDTF">2022-09-13T16:32:41Z</dcterms:created>
  <dcterms:modified xsi:type="dcterms:W3CDTF">2023-04-13T14:04:19Z</dcterms:modified>
</cp:coreProperties>
</file>