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MgI5sSdoud9JLlulIE6Gs2q9M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>
        <p:guide orient="horz" pos="36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1524000" y="1872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1524000" y="435184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7EBE5"/>
              </a:buClr>
              <a:buSzPts val="2400"/>
              <a:buNone/>
              <a:defRPr sz="2400" b="1">
                <a:solidFill>
                  <a:srgbClr val="A7EBE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1127" y="826338"/>
            <a:ext cx="2229746" cy="1045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Open Sans"/>
              <a:buNone/>
              <a:defRPr sz="4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/>
          <p:nvPr/>
        </p:nvSpPr>
        <p:spPr>
          <a:xfrm>
            <a:off x="0" y="5906814"/>
            <a:ext cx="12192000" cy="951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289738" y="6356350"/>
            <a:ext cx="5612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2F1E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5" name="Google Shape;1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1708" y="6008086"/>
            <a:ext cx="1520966" cy="7133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8721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nl-NL" dirty="0"/>
              <a:t>ENPHE THESIS AWARDS 2019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35184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EBE5"/>
              </a:buClr>
              <a:buSzPts val="2400"/>
              <a:buNone/>
            </a:pPr>
            <a:r>
              <a:rPr lang="nl-NL" dirty="0"/>
              <a:t>ENPHE CONFERENCE 2019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BACHELOR THESIS AWARDS 2019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FIRST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Cancer patient’s perceptions of interactions with healthcare professionals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Romain Collet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Amsterdam University of Applied Sciences, Netherlands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1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BACHELOR THESIS AWARDS 2019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SECOND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Influence of different types of feedback during vertical self-stretching on a sitting position in very young and older adults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Raquel Santos Coelho, Cristina Argel de Melo, Julio Alexandre Portela, Carlos Crasto, Antonio Mesquita Montes and Juliana Moreira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School of Allied Sciences of Porto Polytechnic, Portugal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8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BACHELOR THESIS AWARDS 2019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THIRD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Sedentary time, physical activity and overweight in children in the age of 7-13 years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Louise Hegnet, Anja Uglebjerg and Trine Sommerlund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University College South Denmark, Denmark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0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BACHELOR THESIS AWARDS 2019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NOMINEE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How does the combination of muscular endurance workout together with proprioceptive training influence on the reduction of the risk of accidental falls in people over 65 years old?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Eduard Mascaro Ogazon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University of Balearic Islands, Palma de Mallorca, Spain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6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 THESIS AWARDS 2019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FIRST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Relative motion on lumbrical muscle tears management in rock climbers; a pilot study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Nuria Carnicero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University School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Gimbernat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Cantabria, Spain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 THESIS AWARDS 2019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SECOND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Advanced Physiotherapy Practice, Perspectives of stakeholders in the Swiss health care system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Ursula Müller, Karin Niedermann, Mandy Scheermesser and Irina Nast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Zurich University of Applied Science, Switzerland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2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 THESIS AWARDS 2019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THIRD WINNER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Effect of components of a specific motor control exercise on ventilatory muscle activity and thoracoabdominal movement in individuals with nonspecific chronic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lombopelvic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pain and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healty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Jessica Imperadeiro Fernandes and Antonio Mesquita Montes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School of Health-Polytechnic Institute of Porto, Portugal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0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14E-BBA4-FAD7-B778-81FCFF68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MASTER THESIS AWARDS 2019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F4154-F9D4-09B1-7574-BDDE18C1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4"/>
                </a:solidFill>
              </a:rPr>
              <a:t>NOMINEE</a:t>
            </a:r>
            <a:endParaRPr lang="en-NL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37016-DACA-70CF-C164-8A43F94EEFE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23636" y="2652855"/>
            <a:ext cx="10428576" cy="3684588"/>
          </a:xfrm>
        </p:spPr>
        <p:txBody>
          <a:bodyPr>
            <a:normAutofit/>
          </a:bodyPr>
          <a:lstStyle/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Effects of exergaming on instability in Parkinson’s disease: a randomized controlled trial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José Izaguirre Fernandez </a:t>
            </a:r>
          </a:p>
          <a:p>
            <a:pPr marL="11430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University School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Gimbernat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 Cantabria, Spain</a:t>
            </a:r>
            <a:endParaRPr lang="en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5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PHE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1C5766"/>
      </a:accent1>
      <a:accent2>
        <a:srgbClr val="A5E8E3"/>
      </a:accent2>
      <a:accent3>
        <a:srgbClr val="F2F1EC"/>
      </a:accent3>
      <a:accent4>
        <a:srgbClr val="54929B"/>
      </a:accent4>
      <a:accent5>
        <a:srgbClr val="C2F3FF"/>
      </a:accent5>
      <a:accent6>
        <a:srgbClr val="ECFBFF"/>
      </a:accent6>
      <a:hlink>
        <a:srgbClr val="A5E8E3"/>
      </a:hlink>
      <a:folHlink>
        <a:srgbClr val="5492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Open Sans</vt:lpstr>
      <vt:lpstr>Office Theme</vt:lpstr>
      <vt:lpstr>ENPHE THESIS AWARDS 2019</vt:lpstr>
      <vt:lpstr>BACHELOR THESIS AWARDS 2019</vt:lpstr>
      <vt:lpstr>BACHELOR THESIS AWARDS 2019</vt:lpstr>
      <vt:lpstr>BACHELOR THESIS AWARDS 2019</vt:lpstr>
      <vt:lpstr>BACHELOR THESIS AWARDS 2019</vt:lpstr>
      <vt:lpstr>MASTER THESIS AWARDS 2019</vt:lpstr>
      <vt:lpstr>MASTER THESIS AWARDS 2019</vt:lpstr>
      <vt:lpstr>MASTER THESIS AWARDS 2019</vt:lpstr>
      <vt:lpstr>MASTER THESIS AWARDS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ENPHE THESIS AWARDS 2019</dc:title>
  <dc:creator>Jardim M, Margarida</dc:creator>
  <cp:lastModifiedBy>Jardim M, Margarida</cp:lastModifiedBy>
  <cp:revision>1</cp:revision>
  <dcterms:created xsi:type="dcterms:W3CDTF">2022-09-13T16:32:41Z</dcterms:created>
  <dcterms:modified xsi:type="dcterms:W3CDTF">2023-04-13T13:53:41Z</dcterms:modified>
</cp:coreProperties>
</file>