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65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6296"/>
  </p:normalViewPr>
  <p:slideViewPr>
    <p:cSldViewPr snapToGrid="0">
      <p:cViewPr>
        <p:scale>
          <a:sx n="84" d="100"/>
          <a:sy n="84" d="100"/>
        </p:scale>
        <p:origin x="1144" y="1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EC84-FE97-FF47-990D-8C176DAF619D}" type="datetimeFigureOut">
              <a:rPr lang="pt-PT" smtClean="0"/>
              <a:t>16/09/22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A671-04F2-0D4D-97B9-2B58C488D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655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EC84-FE97-FF47-990D-8C176DAF619D}" type="datetimeFigureOut">
              <a:rPr lang="pt-PT" smtClean="0"/>
              <a:t>16/09/22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A671-04F2-0D4D-97B9-2B58C488D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954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EC84-FE97-FF47-990D-8C176DAF619D}" type="datetimeFigureOut">
              <a:rPr lang="pt-PT" smtClean="0"/>
              <a:t>16/09/22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A671-04F2-0D4D-97B9-2B58C488D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129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EC84-FE97-FF47-990D-8C176DAF619D}" type="datetimeFigureOut">
              <a:rPr lang="pt-PT" smtClean="0"/>
              <a:t>16/09/22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A671-04F2-0D4D-97B9-2B58C488D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152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EC84-FE97-FF47-990D-8C176DAF619D}" type="datetimeFigureOut">
              <a:rPr lang="pt-PT" smtClean="0"/>
              <a:t>16/09/22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A671-04F2-0D4D-97B9-2B58C488D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371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EC84-FE97-FF47-990D-8C176DAF619D}" type="datetimeFigureOut">
              <a:rPr lang="pt-PT" smtClean="0"/>
              <a:t>16/09/22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A671-04F2-0D4D-97B9-2B58C488D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9102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EC84-FE97-FF47-990D-8C176DAF619D}" type="datetimeFigureOut">
              <a:rPr lang="pt-PT" smtClean="0"/>
              <a:t>16/09/22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A671-04F2-0D4D-97B9-2B58C488D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890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EC84-FE97-FF47-990D-8C176DAF619D}" type="datetimeFigureOut">
              <a:rPr lang="pt-PT" smtClean="0"/>
              <a:t>16/09/22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A671-04F2-0D4D-97B9-2B58C488D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347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EC84-FE97-FF47-990D-8C176DAF619D}" type="datetimeFigureOut">
              <a:rPr lang="pt-PT" smtClean="0"/>
              <a:t>16/09/22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A671-04F2-0D4D-97B9-2B58C488D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8954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EC84-FE97-FF47-990D-8C176DAF619D}" type="datetimeFigureOut">
              <a:rPr lang="pt-PT" smtClean="0"/>
              <a:t>16/09/22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A671-04F2-0D4D-97B9-2B58C488D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897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EC84-FE97-FF47-990D-8C176DAF619D}" type="datetimeFigureOut">
              <a:rPr lang="pt-PT" smtClean="0"/>
              <a:t>16/09/22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A671-04F2-0D4D-97B9-2B58C488D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3434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EEC84-FE97-FF47-990D-8C176DAF619D}" type="datetimeFigureOut">
              <a:rPr lang="pt-PT" smtClean="0"/>
              <a:t>16/09/22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CA671-04F2-0D4D-97B9-2B58C488D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733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71AF293-0921-7BE5-4522-2D1A9514E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7861" y="-1"/>
            <a:ext cx="9645094" cy="685800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3C054D3-DBCF-B395-49D0-298DF59022E6}"/>
              </a:ext>
            </a:extLst>
          </p:cNvPr>
          <p:cNvSpPr txBox="1"/>
          <p:nvPr/>
        </p:nvSpPr>
        <p:spPr>
          <a:xfrm>
            <a:off x="338667" y="2167469"/>
            <a:ext cx="831426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000" dirty="0">
                <a:solidFill>
                  <a:srgbClr val="416568"/>
                </a:solidFill>
              </a:rPr>
              <a:t>BACHELOR THESIS AWARDS 2022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>
                <a:solidFill>
                  <a:srgbClr val="416568"/>
                </a:solidFill>
              </a:rPr>
              <a:t>THIRD WINNER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b="1" dirty="0">
                <a:solidFill>
                  <a:srgbClr val="416568"/>
                </a:solidFill>
              </a:rPr>
              <a:t>Is there a statistical correlation between grip and core strength within healthy individuals between 40 and 79 years of age?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>
                <a:solidFill>
                  <a:srgbClr val="416568"/>
                </a:solidFill>
              </a:rPr>
              <a:t>Fiona Bischofberger and Selina </a:t>
            </a:r>
            <a:r>
              <a:rPr lang="en-US" dirty="0" err="1">
                <a:solidFill>
                  <a:srgbClr val="416568"/>
                </a:solidFill>
              </a:rPr>
              <a:t>Papritz</a:t>
            </a:r>
            <a:endParaRPr lang="en-US" dirty="0">
              <a:solidFill>
                <a:srgbClr val="416568"/>
              </a:solidFill>
            </a:endParaRP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>
                <a:solidFill>
                  <a:srgbClr val="416568"/>
                </a:solidFill>
              </a:rPr>
              <a:t>Zurich University of Applied Sciences, School of Health Professions</a:t>
            </a:r>
          </a:p>
          <a:p>
            <a:r>
              <a:rPr lang="en-US" dirty="0">
                <a:solidFill>
                  <a:srgbClr val="416568"/>
                </a:solidFill>
              </a:rPr>
              <a:t>Switzerland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18208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71AF293-0921-7BE5-4522-2D1A9514E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7861" y="-1"/>
            <a:ext cx="9645094" cy="685800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3C054D3-DBCF-B395-49D0-298DF59022E6}"/>
              </a:ext>
            </a:extLst>
          </p:cNvPr>
          <p:cNvSpPr txBox="1"/>
          <p:nvPr/>
        </p:nvSpPr>
        <p:spPr>
          <a:xfrm>
            <a:off x="338667" y="2167469"/>
            <a:ext cx="83142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000" dirty="0">
                <a:solidFill>
                  <a:srgbClr val="416568"/>
                </a:solidFill>
              </a:rPr>
              <a:t>BACHELOR THESIS AWARDS 2022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>
                <a:solidFill>
                  <a:srgbClr val="416568"/>
                </a:solidFill>
              </a:rPr>
              <a:t>SECOND WINNER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b="1" dirty="0">
                <a:solidFill>
                  <a:srgbClr val="416568"/>
                </a:solidFill>
              </a:rPr>
              <a:t>World record in reliability? </a:t>
            </a:r>
          </a:p>
          <a:p>
            <a:r>
              <a:rPr lang="en-US" b="1" dirty="0">
                <a:solidFill>
                  <a:srgbClr val="416568"/>
                </a:solidFill>
              </a:rPr>
              <a:t>Reliability study on measuring thickness of Achilles tendon with ultrasound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 err="1">
                <a:solidFill>
                  <a:srgbClr val="416568"/>
                </a:solidFill>
              </a:rPr>
              <a:t>Álfhildur</a:t>
            </a:r>
            <a:r>
              <a:rPr lang="en-US" dirty="0">
                <a:solidFill>
                  <a:srgbClr val="416568"/>
                </a:solidFill>
              </a:rPr>
              <a:t> María </a:t>
            </a:r>
            <a:r>
              <a:rPr lang="en-US" dirty="0" err="1">
                <a:solidFill>
                  <a:srgbClr val="416568"/>
                </a:solidFill>
              </a:rPr>
              <a:t>Magnúsdóttir</a:t>
            </a:r>
            <a:r>
              <a:rPr lang="en-US" dirty="0">
                <a:solidFill>
                  <a:srgbClr val="416568"/>
                </a:solidFill>
              </a:rPr>
              <a:t>, </a:t>
            </a:r>
            <a:r>
              <a:rPr lang="en-US" dirty="0" err="1">
                <a:solidFill>
                  <a:srgbClr val="416568"/>
                </a:solidFill>
              </a:rPr>
              <a:t>Guðrún</a:t>
            </a:r>
            <a:r>
              <a:rPr lang="en-US" dirty="0">
                <a:solidFill>
                  <a:srgbClr val="416568"/>
                </a:solidFill>
              </a:rPr>
              <a:t> </a:t>
            </a:r>
            <a:r>
              <a:rPr lang="en-US" dirty="0" err="1">
                <a:solidFill>
                  <a:srgbClr val="416568"/>
                </a:solidFill>
              </a:rPr>
              <a:t>Baldvinsdóttir</a:t>
            </a:r>
            <a:r>
              <a:rPr lang="en-US" dirty="0">
                <a:solidFill>
                  <a:srgbClr val="416568"/>
                </a:solidFill>
              </a:rPr>
              <a:t> and Sara </a:t>
            </a:r>
            <a:r>
              <a:rPr lang="en-US" dirty="0" err="1">
                <a:solidFill>
                  <a:srgbClr val="416568"/>
                </a:solidFill>
              </a:rPr>
              <a:t>Ívarsdóttir</a:t>
            </a:r>
            <a:endParaRPr lang="en-US" dirty="0">
              <a:solidFill>
                <a:srgbClr val="416568"/>
              </a:solidFill>
            </a:endParaRP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>
                <a:solidFill>
                  <a:srgbClr val="416568"/>
                </a:solidFill>
              </a:rPr>
              <a:t>University of Iceland</a:t>
            </a:r>
          </a:p>
          <a:p>
            <a:r>
              <a:rPr lang="pt-PT" dirty="0" err="1">
                <a:solidFill>
                  <a:srgbClr val="416568"/>
                </a:solidFill>
              </a:rPr>
              <a:t>Iceland</a:t>
            </a:r>
            <a:endParaRPr lang="en-US" dirty="0">
              <a:solidFill>
                <a:srgbClr val="4165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55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71AF293-0921-7BE5-4522-2D1A9514E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7861" y="-1"/>
            <a:ext cx="9645094" cy="685800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3C054D3-DBCF-B395-49D0-298DF59022E6}"/>
              </a:ext>
            </a:extLst>
          </p:cNvPr>
          <p:cNvSpPr txBox="1"/>
          <p:nvPr/>
        </p:nvSpPr>
        <p:spPr>
          <a:xfrm>
            <a:off x="338667" y="2167469"/>
            <a:ext cx="831426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000" dirty="0">
                <a:solidFill>
                  <a:srgbClr val="416568"/>
                </a:solidFill>
              </a:rPr>
              <a:t>BACHELOR THESIS AWARDS 2022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>
                <a:solidFill>
                  <a:srgbClr val="416568"/>
                </a:solidFill>
              </a:rPr>
              <a:t>FIRST WINNER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b="1" dirty="0">
                <a:solidFill>
                  <a:srgbClr val="416568"/>
                </a:solidFill>
              </a:rPr>
              <a:t>Psychomotor development of chromosome 13q deletion syndrome. </a:t>
            </a:r>
          </a:p>
          <a:p>
            <a:r>
              <a:rPr lang="en-US" b="1" dirty="0">
                <a:solidFill>
                  <a:srgbClr val="416568"/>
                </a:solidFill>
              </a:rPr>
              <a:t>A cross-sectional study.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 err="1">
                <a:solidFill>
                  <a:srgbClr val="416568"/>
                </a:solidFill>
              </a:rPr>
              <a:t>Iñigo</a:t>
            </a:r>
            <a:r>
              <a:rPr lang="en-US" dirty="0">
                <a:solidFill>
                  <a:srgbClr val="416568"/>
                </a:solidFill>
              </a:rPr>
              <a:t> </a:t>
            </a:r>
            <a:r>
              <a:rPr lang="en-US" dirty="0" err="1">
                <a:solidFill>
                  <a:srgbClr val="416568"/>
                </a:solidFill>
              </a:rPr>
              <a:t>Sarasqueta</a:t>
            </a:r>
            <a:r>
              <a:rPr lang="en-US" dirty="0">
                <a:solidFill>
                  <a:srgbClr val="416568"/>
                </a:solidFill>
              </a:rPr>
              <a:t> </a:t>
            </a:r>
            <a:r>
              <a:rPr lang="en-US" dirty="0" err="1">
                <a:solidFill>
                  <a:srgbClr val="416568"/>
                </a:solidFill>
              </a:rPr>
              <a:t>Soret</a:t>
            </a:r>
            <a:endParaRPr lang="en-US" dirty="0">
              <a:solidFill>
                <a:srgbClr val="416568"/>
              </a:solidFill>
            </a:endParaRP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>
                <a:solidFill>
                  <a:srgbClr val="416568"/>
                </a:solidFill>
              </a:rPr>
              <a:t>Escuela </a:t>
            </a:r>
            <a:r>
              <a:rPr lang="en-US" dirty="0" err="1">
                <a:solidFill>
                  <a:srgbClr val="416568"/>
                </a:solidFill>
              </a:rPr>
              <a:t>Universitaria</a:t>
            </a:r>
            <a:r>
              <a:rPr lang="en-US" dirty="0">
                <a:solidFill>
                  <a:srgbClr val="416568"/>
                </a:solidFill>
              </a:rPr>
              <a:t> </a:t>
            </a:r>
            <a:r>
              <a:rPr lang="en-US" dirty="0" err="1">
                <a:solidFill>
                  <a:srgbClr val="416568"/>
                </a:solidFill>
              </a:rPr>
              <a:t>Gimbernat</a:t>
            </a:r>
            <a:r>
              <a:rPr lang="en-US" dirty="0">
                <a:solidFill>
                  <a:srgbClr val="416568"/>
                </a:solidFill>
              </a:rPr>
              <a:t> Cantabria</a:t>
            </a:r>
          </a:p>
          <a:p>
            <a:r>
              <a:rPr lang="en-US" dirty="0">
                <a:solidFill>
                  <a:srgbClr val="416568"/>
                </a:solidFill>
              </a:rPr>
              <a:t>Spain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65227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71AF293-0921-7BE5-4522-2D1A9514E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7861" y="-1"/>
            <a:ext cx="9645094" cy="685800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3C054D3-DBCF-B395-49D0-298DF59022E6}"/>
              </a:ext>
            </a:extLst>
          </p:cNvPr>
          <p:cNvSpPr txBox="1"/>
          <p:nvPr/>
        </p:nvSpPr>
        <p:spPr>
          <a:xfrm>
            <a:off x="338667" y="2167469"/>
            <a:ext cx="83142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000" dirty="0">
                <a:solidFill>
                  <a:srgbClr val="416568"/>
                </a:solidFill>
              </a:rPr>
              <a:t>MASTER THESIS AWARDS 2022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>
                <a:solidFill>
                  <a:srgbClr val="416568"/>
                </a:solidFill>
              </a:rPr>
              <a:t>THIRD WINNER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b="1" dirty="0">
                <a:solidFill>
                  <a:srgbClr val="416568"/>
                </a:solidFill>
              </a:rPr>
              <a:t>Effects of Agility Training with Light Equipment on Balance and Mobility in People with Parkinson’s Disease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 err="1">
                <a:solidFill>
                  <a:srgbClr val="416568"/>
                </a:solidFill>
              </a:rPr>
              <a:t>Holmarsdottir</a:t>
            </a:r>
            <a:r>
              <a:rPr lang="en-US" dirty="0">
                <a:solidFill>
                  <a:srgbClr val="416568"/>
                </a:solidFill>
              </a:rPr>
              <a:t> Thelma Rut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>
                <a:solidFill>
                  <a:srgbClr val="416568"/>
                </a:solidFill>
              </a:rPr>
              <a:t>University of Iceland</a:t>
            </a:r>
          </a:p>
          <a:p>
            <a:r>
              <a:rPr lang="pt-PT" dirty="0" err="1">
                <a:solidFill>
                  <a:srgbClr val="416568"/>
                </a:solidFill>
              </a:rPr>
              <a:t>Iceland</a:t>
            </a:r>
            <a:endParaRPr lang="en-US" dirty="0">
              <a:solidFill>
                <a:srgbClr val="4165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168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71AF293-0921-7BE5-4522-2D1A9514E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7861" y="-1"/>
            <a:ext cx="9645094" cy="685800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3C054D3-DBCF-B395-49D0-298DF59022E6}"/>
              </a:ext>
            </a:extLst>
          </p:cNvPr>
          <p:cNvSpPr txBox="1"/>
          <p:nvPr/>
        </p:nvSpPr>
        <p:spPr>
          <a:xfrm>
            <a:off x="338667" y="2167469"/>
            <a:ext cx="831426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000" dirty="0">
                <a:solidFill>
                  <a:srgbClr val="416568"/>
                </a:solidFill>
              </a:rPr>
              <a:t>MASTER THESIS AWARDS 2022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>
                <a:solidFill>
                  <a:srgbClr val="416568"/>
                </a:solidFill>
              </a:rPr>
              <a:t>SECOND WINNER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b="1" dirty="0">
                <a:solidFill>
                  <a:srgbClr val="416568"/>
                </a:solidFill>
              </a:rPr>
              <a:t>Comparing the Efficacy of Different Conservative Treatment Protocols in Individuals with Urinary Incontinence Symptoms After Prostatectomy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>
                <a:solidFill>
                  <a:srgbClr val="416568"/>
                </a:solidFill>
              </a:rPr>
              <a:t>Atabey </a:t>
            </a:r>
            <a:r>
              <a:rPr lang="en-US" dirty="0" err="1">
                <a:solidFill>
                  <a:srgbClr val="416568"/>
                </a:solidFill>
              </a:rPr>
              <a:t>Gerlegiz</a:t>
            </a:r>
            <a:r>
              <a:rPr lang="en-US" dirty="0">
                <a:solidFill>
                  <a:srgbClr val="416568"/>
                </a:solidFill>
              </a:rPr>
              <a:t> F, </a:t>
            </a:r>
            <a:r>
              <a:rPr lang="en-US" dirty="0" err="1">
                <a:solidFill>
                  <a:srgbClr val="416568"/>
                </a:solidFill>
              </a:rPr>
              <a:t>Akbayrak</a:t>
            </a:r>
            <a:r>
              <a:rPr lang="en-US" dirty="0">
                <a:solidFill>
                  <a:srgbClr val="416568"/>
                </a:solidFill>
              </a:rPr>
              <a:t> T,  </a:t>
            </a:r>
            <a:r>
              <a:rPr lang="en-US" dirty="0" err="1">
                <a:solidFill>
                  <a:srgbClr val="416568"/>
                </a:solidFill>
              </a:rPr>
              <a:t>Gursen</a:t>
            </a:r>
            <a:r>
              <a:rPr lang="en-US" dirty="0">
                <a:solidFill>
                  <a:srgbClr val="416568"/>
                </a:solidFill>
              </a:rPr>
              <a:t> C, </a:t>
            </a:r>
            <a:r>
              <a:rPr lang="en-US" dirty="0" err="1">
                <a:solidFill>
                  <a:srgbClr val="416568"/>
                </a:solidFill>
              </a:rPr>
              <a:t>Mangir</a:t>
            </a:r>
            <a:r>
              <a:rPr lang="en-US" dirty="0">
                <a:solidFill>
                  <a:srgbClr val="416568"/>
                </a:solidFill>
              </a:rPr>
              <a:t> N, </a:t>
            </a:r>
            <a:r>
              <a:rPr lang="en-US" dirty="0" err="1">
                <a:solidFill>
                  <a:srgbClr val="416568"/>
                </a:solidFill>
              </a:rPr>
              <a:t>Yazici</a:t>
            </a:r>
            <a:r>
              <a:rPr lang="en-US" dirty="0">
                <a:solidFill>
                  <a:srgbClr val="416568"/>
                </a:solidFill>
              </a:rPr>
              <a:t> M, </a:t>
            </a:r>
          </a:p>
          <a:p>
            <a:r>
              <a:rPr lang="en-US" dirty="0" err="1">
                <a:solidFill>
                  <a:srgbClr val="416568"/>
                </a:solidFill>
              </a:rPr>
              <a:t>Akdogan</a:t>
            </a:r>
            <a:r>
              <a:rPr lang="en-US" dirty="0">
                <a:solidFill>
                  <a:srgbClr val="416568"/>
                </a:solidFill>
              </a:rPr>
              <a:t> B, </a:t>
            </a:r>
            <a:r>
              <a:rPr lang="en-US" dirty="0" err="1">
                <a:solidFill>
                  <a:srgbClr val="416568"/>
                </a:solidFill>
              </a:rPr>
              <a:t>Nakip</a:t>
            </a:r>
            <a:r>
              <a:rPr lang="en-US" dirty="0">
                <a:solidFill>
                  <a:srgbClr val="416568"/>
                </a:solidFill>
              </a:rPr>
              <a:t> G and </a:t>
            </a:r>
            <a:r>
              <a:rPr lang="en-US" dirty="0" err="1">
                <a:solidFill>
                  <a:srgbClr val="416568"/>
                </a:solidFill>
              </a:rPr>
              <a:t>Ozgul</a:t>
            </a:r>
            <a:r>
              <a:rPr lang="en-US" dirty="0">
                <a:solidFill>
                  <a:srgbClr val="416568"/>
                </a:solidFill>
              </a:rPr>
              <a:t> S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 err="1">
                <a:solidFill>
                  <a:srgbClr val="416568"/>
                </a:solidFill>
              </a:rPr>
              <a:t>Hacettepe</a:t>
            </a:r>
            <a:r>
              <a:rPr lang="en-US" dirty="0">
                <a:solidFill>
                  <a:srgbClr val="416568"/>
                </a:solidFill>
              </a:rPr>
              <a:t> University</a:t>
            </a:r>
          </a:p>
          <a:p>
            <a:r>
              <a:rPr lang="pt-PT" dirty="0" err="1">
                <a:solidFill>
                  <a:srgbClr val="416568"/>
                </a:solidFill>
              </a:rPr>
              <a:t>Turkey</a:t>
            </a:r>
            <a:endParaRPr lang="en-US" dirty="0">
              <a:solidFill>
                <a:srgbClr val="4165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18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71AF293-0921-7BE5-4522-2D1A9514E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7861" y="-1"/>
            <a:ext cx="9645094" cy="685800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3C054D3-DBCF-B395-49D0-298DF59022E6}"/>
              </a:ext>
            </a:extLst>
          </p:cNvPr>
          <p:cNvSpPr txBox="1"/>
          <p:nvPr/>
        </p:nvSpPr>
        <p:spPr>
          <a:xfrm>
            <a:off x="338667" y="2167469"/>
            <a:ext cx="831426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000" dirty="0">
                <a:solidFill>
                  <a:srgbClr val="416568"/>
                </a:solidFill>
              </a:rPr>
              <a:t>MASTER THESIS AWARDS 2022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>
                <a:solidFill>
                  <a:srgbClr val="416568"/>
                </a:solidFill>
              </a:rPr>
              <a:t>FIRST WINNER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b="1" dirty="0">
                <a:solidFill>
                  <a:srgbClr val="416568"/>
                </a:solidFill>
              </a:rPr>
              <a:t>Quantification of physical activity parameters during inpatient therapy sessions </a:t>
            </a:r>
          </a:p>
          <a:p>
            <a:r>
              <a:rPr lang="en-US" b="1" dirty="0">
                <a:solidFill>
                  <a:srgbClr val="416568"/>
                </a:solidFill>
              </a:rPr>
              <a:t>of geriatric patients with hip and pelvic fracture. </a:t>
            </a:r>
          </a:p>
          <a:p>
            <a:r>
              <a:rPr lang="en-US" b="1" dirty="0">
                <a:solidFill>
                  <a:srgbClr val="416568"/>
                </a:solidFill>
              </a:rPr>
              <a:t>Retrospective study based on sensor monitoring.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 err="1">
                <a:solidFill>
                  <a:srgbClr val="416568"/>
                </a:solidFill>
              </a:rPr>
              <a:t>Stefanakis</a:t>
            </a:r>
            <a:r>
              <a:rPr lang="en-US" dirty="0">
                <a:solidFill>
                  <a:srgbClr val="416568"/>
                </a:solidFill>
              </a:rPr>
              <a:t> </a:t>
            </a:r>
            <a:r>
              <a:rPr lang="en-US" dirty="0" err="1">
                <a:solidFill>
                  <a:srgbClr val="416568"/>
                </a:solidFill>
              </a:rPr>
              <a:t>Marios</a:t>
            </a:r>
            <a:r>
              <a:rPr lang="en-US" dirty="0">
                <a:solidFill>
                  <a:srgbClr val="416568"/>
                </a:solidFill>
              </a:rPr>
              <a:t>, </a:t>
            </a:r>
            <a:r>
              <a:rPr lang="en-US" dirty="0" err="1">
                <a:solidFill>
                  <a:srgbClr val="416568"/>
                </a:solidFill>
              </a:rPr>
              <a:t>Sakellari</a:t>
            </a:r>
            <a:r>
              <a:rPr lang="en-US" dirty="0">
                <a:solidFill>
                  <a:srgbClr val="416568"/>
                </a:solidFill>
              </a:rPr>
              <a:t> Vasiliki, </a:t>
            </a:r>
            <a:r>
              <a:rPr lang="en-US" dirty="0" err="1">
                <a:solidFill>
                  <a:srgbClr val="416568"/>
                </a:solidFill>
              </a:rPr>
              <a:t>Koumantakis</a:t>
            </a:r>
            <a:r>
              <a:rPr lang="en-US" dirty="0">
                <a:solidFill>
                  <a:srgbClr val="416568"/>
                </a:solidFill>
              </a:rPr>
              <a:t> George, </a:t>
            </a:r>
            <a:r>
              <a:rPr lang="en-US" dirty="0" err="1">
                <a:solidFill>
                  <a:srgbClr val="416568"/>
                </a:solidFill>
              </a:rPr>
              <a:t>Klenk</a:t>
            </a:r>
            <a:r>
              <a:rPr lang="en-US" dirty="0">
                <a:solidFill>
                  <a:srgbClr val="416568"/>
                </a:solidFill>
              </a:rPr>
              <a:t> Jochen, </a:t>
            </a:r>
            <a:r>
              <a:rPr lang="en-US" dirty="0" err="1">
                <a:solidFill>
                  <a:srgbClr val="416568"/>
                </a:solidFill>
              </a:rPr>
              <a:t>Kampe</a:t>
            </a:r>
            <a:r>
              <a:rPr lang="en-US" dirty="0">
                <a:solidFill>
                  <a:srgbClr val="416568"/>
                </a:solidFill>
              </a:rPr>
              <a:t> Karin, Klimek Matthias, Pfeiffer Klaus and Becker Clemens</a:t>
            </a:r>
          </a:p>
          <a:p>
            <a:endParaRPr lang="en-US" dirty="0">
              <a:solidFill>
                <a:srgbClr val="416568"/>
              </a:solidFill>
            </a:endParaRPr>
          </a:p>
          <a:p>
            <a:r>
              <a:rPr lang="en-US" dirty="0">
                <a:solidFill>
                  <a:srgbClr val="416568"/>
                </a:solidFill>
              </a:rPr>
              <a:t>University of West Attica</a:t>
            </a:r>
          </a:p>
          <a:p>
            <a:r>
              <a:rPr lang="en-US" dirty="0">
                <a:solidFill>
                  <a:srgbClr val="416568"/>
                </a:solidFill>
              </a:rPr>
              <a:t>Greece</a:t>
            </a:r>
          </a:p>
        </p:txBody>
      </p:sp>
    </p:spTree>
    <p:extLst>
      <p:ext uri="{BB962C8B-B14F-4D97-AF65-F5344CB8AC3E}">
        <p14:creationId xmlns:p14="http://schemas.microsoft.com/office/powerpoint/2010/main" val="32883164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240</Words>
  <Application>Microsoft Macintosh PowerPoint</Application>
  <PresentationFormat>Apresentação no Ecrã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Simões</dc:creator>
  <cp:lastModifiedBy>Daniela Simões</cp:lastModifiedBy>
  <cp:revision>1</cp:revision>
  <dcterms:created xsi:type="dcterms:W3CDTF">2022-09-16T15:40:31Z</dcterms:created>
  <dcterms:modified xsi:type="dcterms:W3CDTF">2022-09-16T16:07:59Z</dcterms:modified>
</cp:coreProperties>
</file>